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1144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20 ч. 02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с переходом на северо-восточный 7-12 м/с. Температура воздуха ночью 8-10,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мая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08064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5849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1146</cp:revision>
  <cp:lastPrinted>2021-07-01T03:56:27Z</cp:lastPrinted>
  <dcterms:created xsi:type="dcterms:W3CDTF">2024-09-22T07:48:17Z</dcterms:created>
  <dcterms:modified xsi:type="dcterms:W3CDTF">2026-05-01T08:07:16Z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